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  <p:sldId id="261" r:id="rId12"/>
    <p:sldId id="264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47222-9F97-452E-858D-D0998D781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144342-AD26-4CD2-8DE1-E7A6F1698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5E4CF1-9928-4DEE-8BCE-B7054068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994613-71E4-43A6-B591-B56BF4B2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254F0D-0189-4EB3-9EC9-980DCC73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A9B30-2099-44D3-83FC-52FD5758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2790E1-B7DF-43D8-8012-B334552D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8BF56D-67DC-4E8E-A76A-EBE5733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7E15B5-B31F-44D8-9BCE-3EAAF5B8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0B0EE5-544F-42BE-9F97-B0F7BA2C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56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940683-6D3E-40C1-BD9E-A08539D76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08C585-BBD3-44A6-B087-5FF473094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B7342-8FC3-4B65-8124-37616C11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EFDC78-C009-4367-B0E7-98465274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BEBCD4-8685-460D-A70C-B23948D6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3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943C7-BA2E-4CF3-A5C4-2BFA1B3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0C9DF0-2549-418A-8B9F-9B3126DE7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2D5A4-8B3F-4242-BD2F-17621291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8EE126-C84D-45AC-8C4C-AB05B050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A375F3-16DF-4EB9-9E5F-A98F6B66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45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EF55E-E6FB-4B1D-AB46-DDED67AA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45FAD3-AC62-4570-95DB-EDADB7683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DA0609-4A67-47B5-99D7-1E668F8C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B02613-E079-4E48-81F4-3E921B52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DE419-7BDD-4533-A79D-EB1BAA6B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36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7A1E5-F110-4864-B819-496B2527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927E0-C2E0-4C13-89BD-7CDCF6009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0ADA56-F3AF-47A0-9588-0334A647C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A4EA41-CFAB-44FB-9590-409726ED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DC4E01-D2B7-493E-8840-EDCCDB44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20EE0F-EDE8-4893-AF49-1E37B1D7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7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77589-1649-4048-B58F-35965DBB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63B815-EC49-4749-A549-F4EF5CED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E1BA81-93D7-4152-985D-816151FB4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4B8D2E-CD31-4B27-9750-2F92FB725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DA6279-D4C4-4A9C-8B25-ECE318DBF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1DA1F80-6927-4A1A-A3CE-67FBA802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72879B-6F95-40AF-8CEF-8D0257D8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57DDFD-5864-44BB-AA83-A3B8B3B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5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B3667-9E57-40B2-9892-5F13D751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D6A311-4FBC-4430-9665-7E905B0F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FDFB80-8971-4436-8A13-6B8A1F03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364956-C05C-4D3F-874E-5DB2338C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DA86B2-F8C2-4240-AC9C-7BE17430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083927-916C-4FC7-949E-14EF62AA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7FACDD-7B36-46C5-92D5-38AACC73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87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A9D30-6AFB-4E15-A4E1-368D5AF1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A81D2-35D7-4251-B9ED-74B4A4B6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CE72B5-BC16-4CBF-9709-63002159B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69F5B2-898B-43E6-BE13-75FA2E7D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2E7A57-976D-46CA-8823-AFA04667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E3B94A-7E98-49EA-AE6B-8BA4EF17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59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5FD0C-7F07-484A-BB6E-29E5EDAE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90DE1F-AFCD-47C1-A252-5FCEB627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198B0B-375E-4B68-A27E-11CA86A8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22B70A-B161-46CE-BE75-FE28696D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CBDF06-51BC-4758-A760-B67F1D1F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D2576F-73ED-4FBA-BEAF-237D8489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55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9DE4562-6D41-4C87-AD8E-429E3629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9CDEB3-5420-4A68-B451-F723121C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86D2C6-EA20-46F3-9F6D-19113DAA0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CD6B-43ED-48ED-BCA5-C1E321DE93F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A5F96A-E302-4A6A-80DA-EBD2CD16E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A244C1-DCBC-4C15-9716-74A3722F4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523E-7B86-4D74-A4FD-2B0CE9FBF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6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tikel - Hersenscan verraadt wat je hoort">
            <a:extLst>
              <a:ext uri="{FF2B5EF4-FFF2-40B4-BE49-F238E27FC236}">
                <a16:creationId xmlns:a16="http://schemas.microsoft.com/office/drawing/2014/main" id="{54EAA616-33A9-46AD-8F38-BB989142B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34C4DB-3136-4AAD-81C1-359B9F57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nl-NL" sz="8000">
                <a:latin typeface="Britannic Bold" panose="020B0903060703020204" pitchFamily="34" charset="0"/>
              </a:rPr>
              <a:t>Zeg eens aaaaa…..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8218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Pre-Launch Giveaway Winner!! – Earthy Beauty Blog">
            <a:extLst>
              <a:ext uri="{FF2B5EF4-FFF2-40B4-BE49-F238E27FC236}">
                <a16:creationId xmlns:a16="http://schemas.microsoft.com/office/drawing/2014/main" id="{E10CBF33-0701-4560-9F76-71921D265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5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314BBA-8838-44B4-B5BD-7BF645EF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nl-NL">
                <a:latin typeface="Britannic Bold" panose="020B0903060703020204" pitchFamily="34" charset="0"/>
              </a:rPr>
              <a:t>Speluitleg </a:t>
            </a:r>
            <a:endParaRPr lang="nl-NL" dirty="0">
              <a:latin typeface="Britannic Bold" panose="020B0903060703020204" pitchFamily="34" charset="0"/>
            </a:endParaRPr>
          </a:p>
        </p:txBody>
      </p:sp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DCF40B-1511-400C-98ED-25F29FDF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nl-NL" sz="2000" dirty="0"/>
              <a:t>Verdeel de groep in groepjes van 3 tot 4 personen.</a:t>
            </a:r>
          </a:p>
          <a:p>
            <a:r>
              <a:rPr lang="nl-NL" sz="2000" dirty="0"/>
              <a:t>‘Zeg eens </a:t>
            </a:r>
            <a:r>
              <a:rPr lang="nl-NL" sz="2000" dirty="0" err="1"/>
              <a:t>aaaaa</a:t>
            </a:r>
            <a:r>
              <a:rPr lang="nl-NL" sz="2000" dirty="0"/>
              <a:t>…’ bestaat uit 5 speelrondes.</a:t>
            </a:r>
          </a:p>
          <a:p>
            <a:r>
              <a:rPr lang="nl-NL" sz="2000" dirty="0"/>
              <a:t>Iedere speelronde staat er een thema/categorie centraal.</a:t>
            </a:r>
          </a:p>
          <a:p>
            <a:r>
              <a:rPr lang="nl-NL" sz="2000" dirty="0"/>
              <a:t>De teams komen één voor één aan de beurt. Het volgende team moet beginnen met de laatste letter van het eerste team</a:t>
            </a:r>
          </a:p>
          <a:p>
            <a:r>
              <a:rPr lang="nl-NL" sz="2000" dirty="0"/>
              <a:t>Het team dat het langste door kan blijven gaan, heeft een punt.</a:t>
            </a:r>
          </a:p>
          <a:p>
            <a:r>
              <a:rPr lang="nl-NL" sz="2000" dirty="0"/>
              <a:t>Het team met de meeste punten wint het spel.</a:t>
            </a:r>
          </a:p>
          <a:p>
            <a:endParaRPr lang="nl-NL" sz="2000" dirty="0"/>
          </a:p>
        </p:txBody>
      </p:sp>
      <p:sp>
        <p:nvSpPr>
          <p:cNvPr id="2054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We moeten u iets uitleggen :: SP Midden-Groningen">
            <a:extLst>
              <a:ext uri="{FF2B5EF4-FFF2-40B4-BE49-F238E27FC236}">
                <a16:creationId xmlns:a16="http://schemas.microsoft.com/office/drawing/2014/main" id="{D373DB45-3701-4BF8-A791-D314D820F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3AC5C8-9236-4BCF-B5FC-3D77A597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nl-NL" sz="3400">
                <a:latin typeface="Britannic Bold" panose="020B0903060703020204" pitchFamily="34" charset="0"/>
              </a:rPr>
              <a:t>Speluitleg – voorbeeld categorie Kinderliedjes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98F5BC-DE5D-495D-B596-B70BCE60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78370"/>
            <a:ext cx="4933462" cy="2101260"/>
          </a:xfrm>
        </p:spPr>
        <p:txBody>
          <a:bodyPr>
            <a:normAutofit/>
          </a:bodyPr>
          <a:lstStyle/>
          <a:p>
            <a:r>
              <a:rPr lang="nl-NL" dirty="0"/>
              <a:t>Team A: visje </a:t>
            </a:r>
            <a:r>
              <a:rPr lang="nl-NL" dirty="0" err="1"/>
              <a:t>visje</a:t>
            </a:r>
            <a:r>
              <a:rPr lang="nl-NL" dirty="0"/>
              <a:t> in het water</a:t>
            </a:r>
          </a:p>
          <a:p>
            <a:r>
              <a:rPr lang="nl-NL" dirty="0"/>
              <a:t>Team B: roodkapje</a:t>
            </a:r>
          </a:p>
          <a:p>
            <a:r>
              <a:rPr lang="nl-NL" dirty="0"/>
              <a:t>Team C: er zaten zeven kikkertjes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86" name="Picture 14" descr="Daar zaten zeven kikkertjes - YouTube">
            <a:extLst>
              <a:ext uri="{FF2B5EF4-FFF2-40B4-BE49-F238E27FC236}">
                <a16:creationId xmlns:a16="http://schemas.microsoft.com/office/drawing/2014/main" id="{A8D3A5CD-FA1E-498F-9D1F-2D732B8B3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551" r="11503" b="2918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rc 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Visje - denerijk">
            <a:extLst>
              <a:ext uri="{FF2B5EF4-FFF2-40B4-BE49-F238E27FC236}">
                <a16:creationId xmlns:a16="http://schemas.microsoft.com/office/drawing/2014/main" id="{E2B0E735-40CA-4807-886F-C59590C7F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5" t="-31944" r="-6364" b="-55828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eboortekaart Roodkapje - Originele geboortekaartjes">
            <a:extLst>
              <a:ext uri="{FF2B5EF4-FFF2-40B4-BE49-F238E27FC236}">
                <a16:creationId xmlns:a16="http://schemas.microsoft.com/office/drawing/2014/main" id="{F47B8A10-D9C7-4829-A410-24B9C9435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13675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9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C54BF-EDB0-47E4-A3AE-F820857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l-NL" sz="3600">
                <a:latin typeface="Britannic Bold" panose="020B0903060703020204" pitchFamily="34" charset="0"/>
              </a:rPr>
              <a:t>Spelregels </a:t>
            </a:r>
          </a:p>
        </p:txBody>
      </p:sp>
      <p:pic>
        <p:nvPicPr>
          <p:cNvPr id="4098" name="Picture 2" descr="Spelregels">
            <a:extLst>
              <a:ext uri="{FF2B5EF4-FFF2-40B4-BE49-F238E27FC236}">
                <a16:creationId xmlns:a16="http://schemas.microsoft.com/office/drawing/2014/main" id="{3BE039AD-A1C4-4DF8-AA1F-833AB772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7" b="2777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D73594-1AD6-428A-A0E1-1807684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nl-NL" sz="2200" dirty="0"/>
              <a:t>Je mag geen gebruik maken van telefoons/laptops/tablets om iets op te zoeken.</a:t>
            </a:r>
          </a:p>
          <a:p>
            <a:r>
              <a:rPr lang="nl-NL" sz="2200" dirty="0"/>
              <a:t>Je mag niet langer dan vijftien seconden doen over een antwoord, anders ben je af.</a:t>
            </a:r>
          </a:p>
          <a:p>
            <a:r>
              <a:rPr lang="nl-NL" sz="2200" dirty="0"/>
              <a:t>Er mogen per speelronde geen dubbele antwoorden worden gegeven.</a:t>
            </a:r>
          </a:p>
        </p:txBody>
      </p:sp>
    </p:spTree>
    <p:extLst>
      <p:ext uri="{BB962C8B-B14F-4D97-AF65-F5344CB8AC3E}">
        <p14:creationId xmlns:p14="http://schemas.microsoft.com/office/powerpoint/2010/main" val="113277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ngelse liedjes: luister nu naar 60 Engelse kinderliedjes">
            <a:extLst>
              <a:ext uri="{FF2B5EF4-FFF2-40B4-BE49-F238E27FC236}">
                <a16:creationId xmlns:a16="http://schemas.microsoft.com/office/drawing/2014/main" id="{98B9C8BB-1975-4EB7-A442-F0BCB59C2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b="46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FC6692-83E2-4AF3-96D1-7058F1AC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600" y="3820160"/>
            <a:ext cx="3098800" cy="280071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Britannic Bold" panose="020B0903060703020204" pitchFamily="34" charset="0"/>
              </a:rPr>
              <a:t>Ronde 1: </a:t>
            </a:r>
            <a:r>
              <a:rPr lang="en-US" sz="2700" dirty="0" err="1">
                <a:solidFill>
                  <a:srgbClr val="FFFFFF"/>
                </a:solidFill>
                <a:latin typeface="Britannic Bold" panose="020B0903060703020204" pitchFamily="34" charset="0"/>
              </a:rPr>
              <a:t>kinderliedjes</a:t>
            </a:r>
            <a:r>
              <a:rPr lang="en-US" sz="2700" dirty="0">
                <a:solidFill>
                  <a:srgbClr val="FFFFFF"/>
                </a:solidFill>
                <a:latin typeface="Britannic Bold" panose="020B09030607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0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FC36C6-888D-4540-B84B-9D46C534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Ronde 2: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artiesten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 die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Nederlandstalig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zingen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ollandia Music | voor nederlandstalige artiesten">
            <a:extLst>
              <a:ext uri="{FF2B5EF4-FFF2-40B4-BE49-F238E27FC236}">
                <a16:creationId xmlns:a16="http://schemas.microsoft.com/office/drawing/2014/main" id="{7F939916-509A-4D4A-973F-50AFA3E04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92" t="404" r="-29392" b="7978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C14BBD-81CE-4456-AFDC-DEFFAFCA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Ronde 3: </a:t>
            </a:r>
            <a:r>
              <a:rPr lang="en-US" dirty="0" err="1">
                <a:solidFill>
                  <a:schemeClr val="bg1"/>
                </a:solidFill>
                <a:latin typeface="Britannic Bold" panose="020B0903060703020204" pitchFamily="34" charset="0"/>
              </a:rPr>
              <a:t>artiesten</a:t>
            </a:r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 die </a:t>
            </a:r>
            <a:r>
              <a:rPr lang="en-US" dirty="0" err="1">
                <a:solidFill>
                  <a:schemeClr val="bg1"/>
                </a:solidFill>
                <a:latin typeface="Britannic Bold" panose="020B0903060703020204" pitchFamily="34" charset="0"/>
              </a:rPr>
              <a:t>Engelstalig</a:t>
            </a:r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itannic Bold" panose="020B0903060703020204" pitchFamily="34" charset="0"/>
              </a:rPr>
              <a:t>zingen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8196" name="Picture 4" descr="Learn English with Music - Apps op Google Play">
            <a:extLst>
              <a:ext uri="{FF2B5EF4-FFF2-40B4-BE49-F238E27FC236}">
                <a16:creationId xmlns:a16="http://schemas.microsoft.com/office/drawing/2014/main" id="{D8651154-798B-43E7-A41A-C34141509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5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0F1DE-1A96-4A07-9952-13731AF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Ronde 4: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Nederlandstalige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titels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Nederlandstalige muziek minder gedraaid, maar meer gehoord | Werner Bros.">
            <a:extLst>
              <a:ext uri="{FF2B5EF4-FFF2-40B4-BE49-F238E27FC236}">
                <a16:creationId xmlns:a16="http://schemas.microsoft.com/office/drawing/2014/main" id="{0E8E247D-FA51-4394-A0E9-991E25F94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797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≥ vlag vlaggen van de wereld en europa bestellen morgen in hui - Vlaggen en  Wimpels - Marktplaats.nl">
            <a:extLst>
              <a:ext uri="{FF2B5EF4-FFF2-40B4-BE49-F238E27FC236}">
                <a16:creationId xmlns:a16="http://schemas.microsoft.com/office/drawing/2014/main" id="{7F5BE23C-4B6E-457B-B6E5-9DB05823F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b="411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526A55-C32A-4697-9381-CE3900A4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1122362"/>
            <a:ext cx="1009904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ritannic Bold" panose="020B0903060703020204" pitchFamily="34" charset="0"/>
              </a:rPr>
              <a:t>Ronde 5: </a:t>
            </a:r>
            <a:r>
              <a:rPr lang="en-US" sz="6000" dirty="0" err="1">
                <a:solidFill>
                  <a:srgbClr val="FFFFFF"/>
                </a:solidFill>
                <a:latin typeface="Britannic Bold" panose="020B0903060703020204" pitchFamily="34" charset="0"/>
              </a:rPr>
              <a:t>anderstalige</a:t>
            </a:r>
            <a:r>
              <a:rPr lang="en-US" sz="6000" dirty="0">
                <a:solidFill>
                  <a:srgbClr val="FFFFFF"/>
                </a:solidFill>
                <a:latin typeface="Britannic Bold" panose="020B0903060703020204" pitchFamily="34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Britannic Bold" panose="020B0903060703020204" pitchFamily="34" charset="0"/>
              </a:rPr>
              <a:t>titels</a:t>
            </a:r>
            <a:endParaRPr lang="en-U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63120C3357543A47FF8E0C686C1C3" ma:contentTypeVersion="10" ma:contentTypeDescription="Een nieuw document maken." ma:contentTypeScope="" ma:versionID="4f84a1cb7775f063db61b8786f135300">
  <xsd:schema xmlns:xsd="http://www.w3.org/2001/XMLSchema" xmlns:xs="http://www.w3.org/2001/XMLSchema" xmlns:p="http://schemas.microsoft.com/office/2006/metadata/properties" xmlns:ns3="831c110e-a38a-4c65-94ab-b203ff234b8f" xmlns:ns4="027e6295-8a44-42d6-b176-8f4689283aea" targetNamespace="http://schemas.microsoft.com/office/2006/metadata/properties" ma:root="true" ma:fieldsID="3caf21519d7a1033bed5a2ed15406249" ns3:_="" ns4:_="">
    <xsd:import namespace="831c110e-a38a-4c65-94ab-b203ff234b8f"/>
    <xsd:import namespace="027e6295-8a44-42d6-b176-8f4689283a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c110e-a38a-4c65-94ab-b203ff234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6295-8a44-42d6-b176-8f4689283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C22E3-1419-4EDB-ADF8-FB7BF74F3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c110e-a38a-4c65-94ab-b203ff234b8f"/>
    <ds:schemaRef ds:uri="027e6295-8a44-42d6-b176-8f4689283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D25643-CCE5-49B9-978A-8EFD208EA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F8751-776C-437E-9675-AFEFCA2CEA44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27e6295-8a44-42d6-b176-8f4689283aea"/>
    <ds:schemaRef ds:uri="http://purl.org/dc/terms/"/>
    <ds:schemaRef ds:uri="http://purl.org/dc/dcmitype/"/>
    <ds:schemaRef ds:uri="831c110e-a38a-4c65-94ab-b203ff234b8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</Words>
  <Application>Microsoft Office PowerPoint</Application>
  <PresentationFormat>Breedbeeld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Kantoorthema</vt:lpstr>
      <vt:lpstr>Zeg eens aaaaa…..</vt:lpstr>
      <vt:lpstr>Speluitleg </vt:lpstr>
      <vt:lpstr>Speluitleg – voorbeeld categorie Kinderliedjes</vt:lpstr>
      <vt:lpstr>Spelregels </vt:lpstr>
      <vt:lpstr>Ronde 1: kinderliedjes </vt:lpstr>
      <vt:lpstr>Ronde 2: artiesten die Nederlandstalig zingen</vt:lpstr>
      <vt:lpstr>Ronde 3: artiesten die Engelstalig zingen</vt:lpstr>
      <vt:lpstr>Ronde 4: Nederlandstalige titels</vt:lpstr>
      <vt:lpstr>Ronde 5: anderstalige titels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Zeg eens aaaaa…..</dc:title>
  <dc:creator>Margriet Evers</dc:creator>
  <cp:lastModifiedBy>Margriet Evers</cp:lastModifiedBy>
  <cp:revision>1</cp:revision>
  <dcterms:created xsi:type="dcterms:W3CDTF">2020-07-06T12:47:43Z</dcterms:created>
  <dcterms:modified xsi:type="dcterms:W3CDTF">2020-07-06T12:50:01Z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0x0101004EA63120C3357543A47FF8E0C686C1C3</vt:lpwstr>
  </property>
</Properties>
</file>